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08" y="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70CF1FB-27DE-46EB-B2F7-46CCE52D3D64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7B15F01-2F47-4699-BE96-65E5697FADE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Exam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47500" lnSpcReduction="20000"/>
          </a:bodyPr>
          <a:lstStyle/>
          <a:p>
            <a:pPr fontAlgn="base"/>
            <a:r>
              <a:rPr lang="en-US" dirty="0"/>
              <a:t>The chair of the exam committee shall be someone other than the dissertation advisor.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The GSR should ensure that the advisor neither volunteers information nor asks leading questions..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committee shall meet before the examination without the student to review the student's record and the results of the written proposal.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student may choose to present the summary of the dissertation project without interruption (except for clarifications) or may opt to have the committee members ask questions during the presentation. 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presentation shall be no longer than ~20 min; the student may show additional slides when answering questions after the presentation.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advisor can ask questions, but cannot volunteer information or assist the student in answering. </a:t>
            </a:r>
            <a:r>
              <a:rPr lang="en-US"/>
              <a:t>This includes asking leading questions.</a:t>
            </a:r>
            <a:br>
              <a:rPr lang="en-US"/>
            </a:br>
            <a:endParaRPr lang="en-US" dirty="0"/>
          </a:p>
          <a:p>
            <a:pPr fontAlgn="base"/>
            <a:r>
              <a:rPr lang="en-US" dirty="0"/>
              <a:t>Sufficient time without interruption should be available for each examiner to pursue a line of inquiry. "Sufficient time" should be agreed upon by the committee members prior to the exam.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committee shall discuss its evaluation of the student's performance with the dissertation advisor while the student is awaiting the decision outside of the room.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evaluation result and recommendations will be communicated by the chair of the committee with both the student and the dissertation advisor present.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The student will have the opportunity to discuss the exam results, recommendations, and their progress with their committee without the advisor present.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After the exam:  The dissertation advisor should send Brian an email with the exam result, which Brian will then convey to the graduate school office.</a:t>
            </a:r>
          </a:p>
        </p:txBody>
      </p:sp>
    </p:spTree>
    <p:extLst>
      <p:ext uri="{BB962C8B-B14F-4D97-AF65-F5344CB8AC3E}">
        <p14:creationId xmlns:p14="http://schemas.microsoft.com/office/powerpoint/2010/main" val="1013883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</TotalTime>
  <Words>275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Clarity</vt:lpstr>
      <vt:lpstr>General Exam 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Exam Guidelines</dc:title>
  <dc:creator>BRIAN A. GIEBEL</dc:creator>
  <cp:lastModifiedBy>BRIAN A. GIEBEL</cp:lastModifiedBy>
  <cp:revision>5</cp:revision>
  <dcterms:created xsi:type="dcterms:W3CDTF">2022-06-17T21:22:21Z</dcterms:created>
  <dcterms:modified xsi:type="dcterms:W3CDTF">2024-11-21T17:17:52Z</dcterms:modified>
</cp:coreProperties>
</file>